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11113-67DD-4826-A904-16842694B317}" type="datetimeFigureOut">
              <a:rPr lang="es-PE" smtClean="0"/>
              <a:t>17/08/2011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CB32B-9C15-442B-A565-10A3241E990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13704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E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D90FA541-6D3A-4DCF-9F97-B2D1A894408A}" type="slidenum">
              <a:rPr lang="es-PE" sz="1200" smtClean="0"/>
              <a:pPr eaLnBrk="1" hangingPunct="1"/>
              <a:t>1</a:t>
            </a:fld>
            <a:endParaRPr lang="es-PE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E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D3CDB262-FD90-4A76-8703-623BBD68C971}" type="slidenum">
              <a:rPr lang="es-PE" sz="1200" smtClean="0"/>
              <a:pPr eaLnBrk="1" hangingPunct="1"/>
              <a:t>2</a:t>
            </a:fld>
            <a:endParaRPr lang="es-PE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E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DC19E2D-3F3C-478F-8E40-938E71E26721}" type="slidenum">
              <a:rPr lang="es-PE" sz="1200" smtClean="0"/>
              <a:pPr eaLnBrk="1" hangingPunct="1"/>
              <a:t>3</a:t>
            </a:fld>
            <a:endParaRPr lang="es-PE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6C22-F83A-497A-9C94-4239DF7E56F5}" type="datetimeFigureOut">
              <a:rPr lang="es-PE" smtClean="0"/>
              <a:t>17/08/2011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911AE3D-895E-4F6F-9FAC-7A3CE9FFFD5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6C22-F83A-497A-9C94-4239DF7E56F5}" type="datetimeFigureOut">
              <a:rPr lang="es-PE" smtClean="0"/>
              <a:t>17/08/2011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AE3D-895E-4F6F-9FAC-7A3CE9FFFD5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6C22-F83A-497A-9C94-4239DF7E56F5}" type="datetimeFigureOut">
              <a:rPr lang="es-PE" smtClean="0"/>
              <a:t>17/08/2011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AE3D-895E-4F6F-9FAC-7A3CE9FFFD5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6C22-F83A-497A-9C94-4239DF7E56F5}" type="datetimeFigureOut">
              <a:rPr lang="es-PE" smtClean="0"/>
              <a:t>17/08/2011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AE3D-895E-4F6F-9FAC-7A3CE9FFFD5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6C22-F83A-497A-9C94-4239DF7E56F5}" type="datetimeFigureOut">
              <a:rPr lang="es-PE" smtClean="0"/>
              <a:t>17/08/2011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AE3D-895E-4F6F-9FAC-7A3CE9FFFD5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6C22-F83A-497A-9C94-4239DF7E56F5}" type="datetimeFigureOut">
              <a:rPr lang="es-PE" smtClean="0"/>
              <a:t>17/08/2011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AE3D-895E-4F6F-9FAC-7A3CE9FFFD54}" type="slidenum">
              <a:rPr lang="es-PE" smtClean="0"/>
              <a:t>‹Nº›</a:t>
            </a:fld>
            <a:endParaRPr lang="es-P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6C22-F83A-497A-9C94-4239DF7E56F5}" type="datetimeFigureOut">
              <a:rPr lang="es-PE" smtClean="0"/>
              <a:t>17/08/2011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AE3D-895E-4F6F-9FAC-7A3CE9FFFD54}" type="slidenum">
              <a:rPr lang="es-PE" smtClean="0"/>
              <a:t>‹Nº›</a:t>
            </a:fld>
            <a:endParaRPr lang="es-PE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6C22-F83A-497A-9C94-4239DF7E56F5}" type="datetimeFigureOut">
              <a:rPr lang="es-PE" smtClean="0"/>
              <a:t>17/08/2011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AE3D-895E-4F6F-9FAC-7A3CE9FFFD5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6C22-F83A-497A-9C94-4239DF7E56F5}" type="datetimeFigureOut">
              <a:rPr lang="es-PE" smtClean="0"/>
              <a:t>17/08/2011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AE3D-895E-4F6F-9FAC-7A3CE9FFFD5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6C22-F83A-497A-9C94-4239DF7E56F5}" type="datetimeFigureOut">
              <a:rPr lang="es-PE" smtClean="0"/>
              <a:t>17/08/2011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AE3D-895E-4F6F-9FAC-7A3CE9FFFD54}" type="slidenum">
              <a:rPr lang="es-PE" smtClean="0"/>
              <a:t>‹Nº›</a:t>
            </a:fld>
            <a:endParaRPr lang="es-P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6C22-F83A-497A-9C94-4239DF7E56F5}" type="datetimeFigureOut">
              <a:rPr lang="es-PE" smtClean="0"/>
              <a:t>17/08/2011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AE3D-895E-4F6F-9FAC-7A3CE9FFFD54}" type="slidenum">
              <a:rPr lang="es-PE" smtClean="0"/>
              <a:t>‹Nº›</a:t>
            </a:fld>
            <a:endParaRPr lang="es-P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6A26C22-F83A-497A-9C94-4239DF7E56F5}" type="datetimeFigureOut">
              <a:rPr lang="es-PE" smtClean="0"/>
              <a:t>17/08/2011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911AE3D-895E-4F6F-9FAC-7A3CE9FFFD54}" type="slidenum">
              <a:rPr lang="es-PE" smtClean="0"/>
              <a:t>‹Nº›</a:t>
            </a:fld>
            <a:endParaRPr lang="es-P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420938"/>
            <a:ext cx="6400800" cy="2303462"/>
          </a:xfrm>
        </p:spPr>
        <p:txBody>
          <a:bodyPr/>
          <a:lstStyle/>
          <a:p>
            <a:pPr eaLnBrk="1" hangingPunct="1">
              <a:defRPr/>
            </a:pPr>
            <a:r>
              <a:rPr lang="es-ES" sz="4000" b="1" smtClean="0"/>
              <a:t>ACTIVIDADES ACADÉMICAS</a:t>
            </a:r>
            <a:r>
              <a:rPr lang="es-ES" sz="4000" smtClean="0"/>
              <a:t/>
            </a:r>
            <a:br>
              <a:rPr lang="es-ES" sz="4000" smtClean="0"/>
            </a:br>
            <a:endParaRPr lang="es-ES" sz="4000" smtClean="0"/>
          </a:p>
        </p:txBody>
      </p:sp>
    </p:spTree>
    <p:extLst>
      <p:ext uri="{BB962C8B-B14F-4D97-AF65-F5344CB8AC3E}">
        <p14:creationId xmlns:p14="http://schemas.microsoft.com/office/powerpoint/2010/main" val="1347424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60475"/>
          </a:xfrm>
        </p:spPr>
        <p:txBody>
          <a:bodyPr/>
          <a:lstStyle/>
          <a:p>
            <a:pPr eaLnBrk="1" hangingPunct="1"/>
            <a:r>
              <a:rPr lang="es-ES" sz="2800" b="1" u="sng" smtClean="0"/>
              <a:t>TERCER BIMESTRE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1412875"/>
            <a:ext cx="7704137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400" b="1" smtClean="0"/>
              <a:t>9 semanas</a:t>
            </a:r>
            <a:r>
              <a:rPr lang="pt-BR" sz="2400" smtClean="0"/>
              <a:t> de</a:t>
            </a:r>
            <a:r>
              <a:rPr lang="es-ES" sz="2400" smtClean="0"/>
              <a:t>Trabajo Académico y Formativo.</a:t>
            </a:r>
          </a:p>
          <a:p>
            <a:pPr eaLnBrk="1" hangingPunct="1">
              <a:lnSpc>
                <a:spcPct val="80000"/>
              </a:lnSpc>
            </a:pPr>
            <a:r>
              <a:rPr lang="es-PE" sz="2400" smtClean="0"/>
              <a:t>Del 22/08/11 al 16/09/11    </a:t>
            </a:r>
            <a:r>
              <a:rPr lang="es-PE" sz="2400" b="1" smtClean="0"/>
              <a:t>Juegos Florales</a:t>
            </a:r>
            <a:r>
              <a:rPr lang="es-PE" sz="2400" smtClean="0"/>
              <a:t> por áreas.</a:t>
            </a:r>
          </a:p>
          <a:p>
            <a:pPr eaLnBrk="1" hangingPunct="1">
              <a:lnSpc>
                <a:spcPct val="80000"/>
              </a:lnSpc>
            </a:pPr>
            <a:r>
              <a:rPr lang="es-PE" sz="2400" b="1" smtClean="0"/>
              <a:t>CERTIFICACIÓN DE CIBERTEC</a:t>
            </a:r>
            <a:r>
              <a:rPr lang="es-PE" sz="2400" smtClean="0"/>
              <a:t> QUINCENA DE AGOSTO</a:t>
            </a:r>
            <a:r>
              <a:rPr lang="es-ES" sz="24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17 de agosto SISTEMA DE </a:t>
            </a:r>
            <a:r>
              <a:rPr lang="es-ES" sz="2400" b="1" smtClean="0"/>
              <a:t>PROGRESIÓN UNIVERSITARIA</a:t>
            </a:r>
            <a:r>
              <a:rPr lang="es-ES" sz="2400" smtClean="0"/>
              <a:t> USIL V° secundaria.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22 de agosto Ensayo General Festival de Danza.</a:t>
            </a:r>
          </a:p>
          <a:p>
            <a:pPr eaLnBrk="1" hangingPunct="1">
              <a:lnSpc>
                <a:spcPct val="80000"/>
              </a:lnSpc>
            </a:pPr>
            <a:r>
              <a:rPr lang="es-ES" smtClean="0"/>
              <a:t>30 de agosto </a:t>
            </a:r>
            <a:r>
              <a:rPr lang="es-ES" b="1" smtClean="0"/>
              <a:t>FESTIVAL DE DANZA</a:t>
            </a:r>
            <a:r>
              <a:rPr lang="es-ES" smtClean="0"/>
              <a:t> </a:t>
            </a:r>
            <a:r>
              <a:rPr lang="es-ES" sz="24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b="1" smtClean="0"/>
              <a:t>Cierre </a:t>
            </a:r>
            <a:r>
              <a:rPr lang="es-ES" sz="2400" smtClean="0"/>
              <a:t>del sistema de notas miércoles 7 de setiembre. 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b="1" smtClean="0"/>
              <a:t>Reunión de PP.FF. y  Entrega del Informe de </a:t>
            </a:r>
            <a:r>
              <a:rPr lang="es-ES" sz="2400" smtClean="0"/>
              <a:t>Rendimiento Académico Mensual </a:t>
            </a:r>
            <a:r>
              <a:rPr lang="es-ES" sz="2400" i="1" smtClean="0"/>
              <a:t>9 de setiembre</a:t>
            </a:r>
          </a:p>
          <a:p>
            <a:pPr eaLnBrk="1" hangingPunct="1">
              <a:lnSpc>
                <a:spcPct val="80000"/>
              </a:lnSpc>
            </a:pPr>
            <a:r>
              <a:rPr lang="es-PE" sz="2400" b="1" i="1" smtClean="0"/>
              <a:t>Evaluación bimestral</a:t>
            </a:r>
            <a:r>
              <a:rPr lang="es-PE" sz="2400" i="1" smtClean="0"/>
              <a:t> 23 al 29 de setiembre</a:t>
            </a:r>
            <a:endParaRPr lang="es-ES" sz="2400" i="1" smtClean="0"/>
          </a:p>
          <a:p>
            <a:pPr eaLnBrk="1" hangingPunct="1">
              <a:lnSpc>
                <a:spcPct val="80000"/>
              </a:lnSpc>
            </a:pPr>
            <a:endParaRPr lang="es-ES" sz="2400" b="1" smtClean="0"/>
          </a:p>
        </p:txBody>
      </p:sp>
    </p:spTree>
    <p:extLst>
      <p:ext uri="{BB962C8B-B14F-4D97-AF65-F5344CB8AC3E}">
        <p14:creationId xmlns:p14="http://schemas.microsoft.com/office/powerpoint/2010/main" val="2519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052513"/>
            <a:ext cx="7921625" cy="5256212"/>
          </a:xfrm>
        </p:spPr>
        <p:txBody>
          <a:bodyPr/>
          <a:lstStyle/>
          <a:p>
            <a:pPr eaLnBrk="1" hangingPunct="1"/>
            <a:r>
              <a:rPr lang="es-PE" sz="3000" dirty="0" smtClean="0"/>
              <a:t>15 de setiembre: </a:t>
            </a:r>
            <a:r>
              <a:rPr lang="es-PE" sz="2400" b="1" dirty="0" smtClean="0"/>
              <a:t>Día del alumno </a:t>
            </a:r>
            <a:r>
              <a:rPr lang="es-PE" sz="2400" b="1" dirty="0" err="1" smtClean="0"/>
              <a:t>Santafeliciano</a:t>
            </a:r>
            <a:r>
              <a:rPr lang="es-PE" sz="2400" b="1" dirty="0" smtClean="0"/>
              <a:t> </a:t>
            </a:r>
            <a:r>
              <a:rPr lang="es-PE" sz="2400" dirty="0" smtClean="0"/>
              <a:t>– Misa – Compartir en las aulas.</a:t>
            </a:r>
            <a:endParaRPr lang="es-PE" sz="2400" i="1" dirty="0" smtClean="0"/>
          </a:p>
          <a:p>
            <a:pPr eaLnBrk="1" hangingPunct="1"/>
            <a:r>
              <a:rPr lang="es-PE" sz="2800" i="1" dirty="0" smtClean="0"/>
              <a:t>30 de setiembre  </a:t>
            </a:r>
            <a:r>
              <a:rPr lang="es-PE" sz="2400" b="1" i="1" dirty="0" smtClean="0"/>
              <a:t>OPEN  NIGHT – PROJECT  </a:t>
            </a:r>
            <a:endParaRPr lang="es-ES" sz="2400" b="1" dirty="0" smtClean="0"/>
          </a:p>
          <a:p>
            <a:pPr eaLnBrk="1" hangingPunct="1"/>
            <a:r>
              <a:rPr lang="es-ES" sz="2800" b="1" dirty="0" smtClean="0"/>
              <a:t>Entrega de aprendizajes a desarrollar</a:t>
            </a:r>
            <a:r>
              <a:rPr lang="es-ES" sz="2800" dirty="0" smtClean="0"/>
              <a:t> IV Bimestre </a:t>
            </a:r>
            <a:r>
              <a:rPr lang="es-ES" sz="2800" b="1" dirty="0" smtClean="0"/>
              <a:t>23 de setiembre.</a:t>
            </a:r>
          </a:p>
          <a:p>
            <a:pPr eaLnBrk="1" hangingPunct="1"/>
            <a:r>
              <a:rPr lang="es-ES" sz="2800" b="1" dirty="0" smtClean="0"/>
              <a:t>Inicio del IV bimestre </a:t>
            </a:r>
            <a:r>
              <a:rPr lang="es-ES" sz="2800" dirty="0" smtClean="0"/>
              <a:t>lunes 3 de octubre.</a:t>
            </a:r>
          </a:p>
          <a:p>
            <a:pPr eaLnBrk="1" hangingPunct="1"/>
            <a:r>
              <a:rPr lang="pt-BR" sz="2800" b="1" dirty="0" err="1" smtClean="0"/>
              <a:t>Asamblea</a:t>
            </a:r>
            <a:r>
              <a:rPr lang="pt-BR" sz="2800" b="1" dirty="0" smtClean="0"/>
              <a:t> Pedagógica</a:t>
            </a:r>
            <a:r>
              <a:rPr lang="pt-BR" sz="2800" dirty="0" smtClean="0"/>
              <a:t> - Entrega de Boletas de Notas III Bimestre. </a:t>
            </a:r>
            <a:r>
              <a:rPr lang="pt-BR" sz="2800" b="1" i="1" dirty="0" err="1" smtClean="0"/>
              <a:t>Viernes</a:t>
            </a:r>
            <a:r>
              <a:rPr lang="pt-BR" sz="2800" b="1" i="1" dirty="0" smtClean="0"/>
              <a:t> 7 de </a:t>
            </a:r>
            <a:r>
              <a:rPr lang="pt-BR" sz="2800" b="1" i="1" dirty="0" err="1" smtClean="0"/>
              <a:t>octubre</a:t>
            </a:r>
            <a:r>
              <a:rPr lang="pt-BR" sz="2800" b="1" i="1" dirty="0" smtClean="0"/>
              <a:t>.</a:t>
            </a:r>
          </a:p>
          <a:p>
            <a:pPr algn="ctr" eaLnBrk="1" hangingPunct="1">
              <a:buFontTx/>
              <a:buNone/>
            </a:pPr>
            <a:r>
              <a:rPr lang="es-ES" sz="2000" i="1" dirty="0" smtClean="0"/>
              <a:t>Vacaciones de bimestre 10 al 14 de octubre</a:t>
            </a:r>
          </a:p>
          <a:p>
            <a:pPr eaLnBrk="1" hangingPunct="1"/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3912140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pop urbano">
  <a:themeElements>
    <a:clrScheme name="pop urbano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pop urbano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p urban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</TotalTime>
  <Words>156</Words>
  <Application>Microsoft Office PowerPoint</Application>
  <PresentationFormat>Presentación en pantalla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pop urbano</vt:lpstr>
      <vt:lpstr>ACTIVIDADES ACADÉMICAS </vt:lpstr>
      <vt:lpstr>TERCER BIMESTRE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ACTIVIDADES ACADÉMICAS </dc:title>
  <dc:creator>JMV</dc:creator>
  <cp:lastModifiedBy>JMV</cp:lastModifiedBy>
  <cp:revision>1</cp:revision>
  <dcterms:created xsi:type="dcterms:W3CDTF">2011-08-17T21:17:03Z</dcterms:created>
  <dcterms:modified xsi:type="dcterms:W3CDTF">2011-08-17T21:18:20Z</dcterms:modified>
</cp:coreProperties>
</file>